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91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25" d="100"/>
          <a:sy n="125" d="100"/>
        </p:scale>
        <p:origin x="1194" y="396"/>
      </p:cViewPr>
      <p:guideLst>
        <p:guide orient="horz" pos="291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980917"/>
            <a:ext cx="9143999" cy="1610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628" y="227838"/>
            <a:ext cx="5320487" cy="5252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Bond Story" pitchFamily="2" charset="0"/>
              </a:rPr>
              <a:t>Problem</a:t>
            </a:r>
            <a:r>
              <a:rPr spc="-65" dirty="0">
                <a:latin typeface="Bond Story" pitchFamily="2" charset="0"/>
              </a:rPr>
              <a:t> </a:t>
            </a:r>
            <a:r>
              <a:rPr spc="-10" dirty="0">
                <a:latin typeface="Bond Story" pitchFamily="2" charset="0"/>
              </a:rPr>
              <a:t>Statement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7145" y="1200150"/>
            <a:ext cx="6569075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13" rIns="0" bIns="0" rtlCol="0">
            <a:spAutoFit/>
          </a:bodyPr>
          <a:lstStyle/>
          <a:p>
            <a:pPr marL="71120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Bond Story" pitchFamily="2" charset="0"/>
              </a:rPr>
              <a:t>Unique</a:t>
            </a:r>
            <a:r>
              <a:rPr spc="-50" dirty="0">
                <a:latin typeface="Bond Story" pitchFamily="2" charset="0"/>
              </a:rPr>
              <a:t> </a:t>
            </a:r>
            <a:r>
              <a:rPr dirty="0">
                <a:latin typeface="Bond Story" pitchFamily="2" charset="0"/>
              </a:rPr>
              <a:t>Idea</a:t>
            </a:r>
            <a:r>
              <a:rPr spc="-25" dirty="0">
                <a:latin typeface="Bond Story" pitchFamily="2" charset="0"/>
              </a:rPr>
              <a:t> </a:t>
            </a:r>
            <a:r>
              <a:rPr dirty="0">
                <a:latin typeface="Bond Story" pitchFamily="2" charset="0"/>
              </a:rPr>
              <a:t>Brief</a:t>
            </a:r>
            <a:r>
              <a:rPr spc="-30" dirty="0">
                <a:latin typeface="Bond Story" pitchFamily="2" charset="0"/>
              </a:rPr>
              <a:t> </a:t>
            </a:r>
            <a:r>
              <a:rPr spc="-10" dirty="0">
                <a:latin typeface="Bond Story" pitchFamily="2" charset="0"/>
              </a:rPr>
              <a:t>(Solution)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0800" y="1581150"/>
            <a:ext cx="3977640" cy="3147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567" rIns="0" bIns="0" rtlCol="0">
            <a:spAutoFit/>
          </a:bodyPr>
          <a:lstStyle/>
          <a:p>
            <a:pPr marL="66675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Bond Story" pitchFamily="2" charset="0"/>
              </a:rPr>
              <a:t>Features</a:t>
            </a:r>
            <a:r>
              <a:rPr spc="-35" dirty="0">
                <a:latin typeface="Bond Story" pitchFamily="2" charset="0"/>
              </a:rPr>
              <a:t> </a:t>
            </a:r>
            <a:r>
              <a:rPr spc="-10" dirty="0">
                <a:latin typeface="Bond Story" pitchFamily="2" charset="0"/>
              </a:rPr>
              <a:t>Offered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4470" y="1047750"/>
            <a:ext cx="6195060" cy="3841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2156" y="0"/>
            <a:ext cx="5320487" cy="525271"/>
          </a:xfrm>
          <a:prstGeom prst="rect">
            <a:avLst/>
          </a:prstGeom>
        </p:spPr>
        <p:txBody>
          <a:bodyPr vert="horz" wrap="square" lIns="0" tIns="106502" rIns="0" bIns="0" rtlCol="0">
            <a:spAutoFit/>
          </a:bodyPr>
          <a:lstStyle/>
          <a:p>
            <a:pPr marL="64770" algn="ctr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Bond Story" pitchFamily="2" charset="0"/>
              </a:rPr>
              <a:t>Process</a:t>
            </a:r>
            <a:r>
              <a:rPr spc="-325" dirty="0">
                <a:latin typeface="Bond Story" pitchFamily="2" charset="0"/>
              </a:rPr>
              <a:t> </a:t>
            </a:r>
            <a:r>
              <a:rPr spc="-20" dirty="0">
                <a:latin typeface="Bond Story" pitchFamily="2" charset="0"/>
              </a:rPr>
              <a:t>flow</a:t>
            </a:r>
            <a:endParaRPr spc="-20" dirty="0">
              <a:latin typeface="Bond Story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074" y="742950"/>
            <a:ext cx="4031926" cy="388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-19050"/>
            <a:ext cx="4191000" cy="501895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" y="808229"/>
            <a:ext cx="4889246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256413"/>
            <a:ext cx="5320487" cy="525271"/>
          </a:xfrm>
          <a:prstGeom prst="rect">
            <a:avLst/>
          </a:prstGeom>
        </p:spPr>
        <p:txBody>
          <a:bodyPr vert="horz" wrap="square" lIns="0" tIns="104774" rIns="0" bIns="0" rtlCol="0">
            <a:spAutoFit/>
          </a:bodyPr>
          <a:lstStyle/>
          <a:p>
            <a:pPr marL="81280" algn="ctr">
              <a:lnSpc>
                <a:spcPct val="100000"/>
              </a:lnSpc>
              <a:spcBef>
                <a:spcPts val="105"/>
              </a:spcBef>
            </a:pPr>
            <a:r>
              <a:rPr dirty="0" smtClean="0">
                <a:latin typeface="Bond Story" pitchFamily="2" charset="0"/>
              </a:rPr>
              <a:t>Architectural</a:t>
            </a:r>
            <a:r>
              <a:rPr spc="-45" dirty="0" smtClean="0">
                <a:latin typeface="Bond Story" pitchFamily="2" charset="0"/>
              </a:rPr>
              <a:t> </a:t>
            </a:r>
            <a:r>
              <a:rPr spc="-10" dirty="0">
                <a:latin typeface="Bond Story" pitchFamily="2" charset="0"/>
              </a:rPr>
              <a:t>Diagram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628" y="753109"/>
            <a:ext cx="8838087" cy="40284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41479"/>
            <a:ext cx="5320487" cy="525271"/>
          </a:xfrm>
          <a:prstGeom prst="rect">
            <a:avLst/>
          </a:prstGeom>
        </p:spPr>
        <p:txBody>
          <a:bodyPr vert="horz" wrap="square" lIns="0" tIns="114173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Bond Story" pitchFamily="2" charset="0"/>
              </a:rPr>
              <a:t>Technologies</a:t>
            </a:r>
            <a:r>
              <a:rPr spc="-300" dirty="0">
                <a:latin typeface="Bond Story" pitchFamily="2" charset="0"/>
              </a:rPr>
              <a:t> </a:t>
            </a:r>
            <a:r>
              <a:rPr spc="-20" dirty="0">
                <a:latin typeface="Bond Story" pitchFamily="2" charset="0"/>
              </a:rPr>
              <a:t>used</a:t>
            </a:r>
            <a:endParaRPr spc="-20" dirty="0">
              <a:latin typeface="Bond Story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666750"/>
            <a:ext cx="7364172" cy="4107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1256" y="0"/>
            <a:ext cx="5320487" cy="504624"/>
          </a:xfrm>
          <a:prstGeom prst="rect">
            <a:avLst/>
          </a:prstGeom>
        </p:spPr>
        <p:txBody>
          <a:bodyPr vert="horz" wrap="square" lIns="0" tIns="103504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Bond Story" pitchFamily="2" charset="0"/>
              </a:rPr>
              <a:t>Team</a:t>
            </a:r>
            <a:r>
              <a:rPr spc="-25" dirty="0">
                <a:latin typeface="Bond Story" pitchFamily="2" charset="0"/>
              </a:rPr>
              <a:t> </a:t>
            </a:r>
            <a:r>
              <a:rPr dirty="0">
                <a:latin typeface="Bond Story" pitchFamily="2" charset="0"/>
              </a:rPr>
              <a:t>members</a:t>
            </a:r>
            <a:r>
              <a:rPr spc="-30" dirty="0">
                <a:latin typeface="Bond Story" pitchFamily="2" charset="0"/>
              </a:rPr>
              <a:t> </a:t>
            </a:r>
            <a:r>
              <a:rPr dirty="0">
                <a:latin typeface="Bond Story" pitchFamily="2" charset="0"/>
              </a:rPr>
              <a:t>and</a:t>
            </a:r>
            <a:r>
              <a:rPr spc="-25" dirty="0">
                <a:latin typeface="Bond Story" pitchFamily="2" charset="0"/>
              </a:rPr>
              <a:t> </a:t>
            </a:r>
            <a:r>
              <a:rPr spc="-10" dirty="0">
                <a:latin typeface="Bond Story" pitchFamily="2" charset="0"/>
              </a:rPr>
              <a:t>contribution: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504624"/>
            <a:ext cx="7391400" cy="44386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9550"/>
            <a:ext cx="5320487" cy="525271"/>
          </a:xfrm>
          <a:prstGeom prst="rect">
            <a:avLst/>
          </a:prstGeom>
        </p:spPr>
        <p:txBody>
          <a:bodyPr vert="horz" wrap="square" lIns="0" tIns="116331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Bond Story" pitchFamily="2" charset="0"/>
              </a:rPr>
              <a:t>Conclusion</a:t>
            </a:r>
            <a:endParaRPr spc="-10" dirty="0">
              <a:latin typeface="Bond Story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34821"/>
            <a:ext cx="2763283" cy="684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00174"/>
            <a:ext cx="6031088" cy="2619375"/>
          </a:xfrm>
          <a:prstGeom prst="rect">
            <a:avLst/>
          </a:prstGeom>
        </p:spPr>
      </p:pic>
      <p:pic>
        <p:nvPicPr>
          <p:cNvPr id="1026" name="Picture 2" descr="Present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43" y="4075302"/>
            <a:ext cx="75635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44" y="445630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WPS Presentation</Application>
  <PresentationFormat>On-screen Show (16:9)</PresentationFormat>
  <Paragraphs>16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Arial</vt:lpstr>
      <vt:lpstr>Bond Story</vt:lpstr>
      <vt:lpstr>AMGDT</vt:lpstr>
      <vt:lpstr>Microsoft YaHei</vt:lpstr>
      <vt:lpstr>Arial Unicode MS</vt:lpstr>
      <vt:lpstr>Calibri</vt:lpstr>
      <vt:lpstr>Office Theme</vt:lpstr>
      <vt:lpstr>Problem Statement</vt:lpstr>
      <vt:lpstr>Unique Idea Brief (Solution)</vt:lpstr>
      <vt:lpstr>Features Offered</vt:lpstr>
      <vt:lpstr>Process flow</vt:lpstr>
      <vt:lpstr>Architectural Diagram</vt:lpstr>
      <vt:lpstr>Technologies used</vt:lpstr>
      <vt:lpstr>Team members and contribution: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Ajeya Krishna</dc:creator>
  <cp:lastModifiedBy>KIIT</cp:lastModifiedBy>
  <cp:revision>6</cp:revision>
  <dcterms:created xsi:type="dcterms:W3CDTF">2024-07-12T15:02:00Z</dcterms:created>
  <dcterms:modified xsi:type="dcterms:W3CDTF">2024-07-12T19:52:07Z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2024-07-01T05:30:00Z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2024-07-12T05:30:00Z</vt:filetime>
  </property>
  <property fmtid="{D5CDD505-2E9C-101B-9397-08002B2CF9AE}" pid="5" name="Producer">
    <vt:lpwstr>Microsoft® PowerPoint® 2021</vt:lpwstr>
  </property>
  <property fmtid="{D5CDD505-2E9C-101B-9397-08002B2CF9AE}" pid="6" name="ICV">
    <vt:lpwstr>586EF00C192C45019817536D7E194B55_12</vt:lpwstr>
  </property>
  <property fmtid="{D5CDD505-2E9C-101B-9397-08002B2CF9AE}" pid="7" name="KSOProductBuildVer">
    <vt:lpwstr>1033-12.2.0.17152</vt:lpwstr>
  </property>
</Properties>
</file>